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5" r:id="rId12"/>
    <p:sldId id="268" r:id="rId13"/>
    <p:sldId id="269" r:id="rId14"/>
    <p:sldId id="271" r:id="rId15"/>
    <p:sldId id="272" r:id="rId16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3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67E82601-E394-423A-B9BC-D15B7C9DB5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7AA0579C-6C5E-42EE-8FA5-DA336F9D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3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579C-6C5E-42EE-8FA5-DA336F9DDC0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992888" cy="15121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О </a:t>
            </a:r>
            <a:r>
              <a:rPr lang="ru-RU" sz="2800" dirty="0" smtClean="0"/>
              <a:t>чём бы рассказал мне мой прадедушка, переживший войну, </a:t>
            </a:r>
            <a:r>
              <a:rPr lang="ru-RU" sz="2800" dirty="0" smtClean="0"/>
              <a:t>если </a:t>
            </a:r>
            <a:r>
              <a:rPr lang="ru-RU" sz="2800" dirty="0" smtClean="0"/>
              <a:t>бы он был жив»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7502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Берёзовское муниципальное автономное общеобразовательное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«Средняя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общеобразовательная школа 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32»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3803628"/>
            <a:ext cx="2782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Зайнулин Артур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ученик 3Б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БМАОУ СОШ №32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Казанина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Светлана Валентиновна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(бабушка)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411760" y="5872484"/>
            <a:ext cx="3744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Берёзовский  2020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6"/>
            <a:ext cx="3657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076056" y="1196752"/>
            <a:ext cx="3744416" cy="5328592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штурм города начался рано утром 6 июля 1942 года. Защитники боролись за каждую улицу, за каждый дом. Начальник штаба немецкой армии писал в своём дневнике, что германские дивизии рискуют быть здесь полностью истреблёнными. Дело часто доходило до рукопашных схваток. Гитлер не раз направлял сюда подкрепление, распорядился даже направить сюда полк, в котором сам когда-то служил. Однако в считанные дни от элитного подразделения 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осталось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человек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9" name="Рисунок 8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08269"/>
            <a:ext cx="2232248" cy="98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19872" y="500042"/>
            <a:ext cx="544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штурм за город Воронеж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lide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4" y="1456346"/>
            <a:ext cx="4403976" cy="50977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86116" y="285728"/>
            <a:ext cx="6786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Чижовский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плацдарм»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00628" y="1500174"/>
            <a:ext cx="3929090" cy="4724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августе 1942 года мы соорудили переправу, на полметра уходящую под воду. Она была незаметна для вражеской авиации, это позволило перебросить бронетехнику и сухопутные войска, что очень помогло успешному наступлению советских войск. Этот </a:t>
            </a:r>
            <a:r>
              <a:rPr lang="ru-RU" dirty="0" err="1" smtClean="0"/>
              <a:t>Чижовский</a:t>
            </a:r>
            <a:r>
              <a:rPr lang="ru-RU" dirty="0" smtClean="0"/>
              <a:t> плацдарм занял особое место в истории Великой Отечественной. Его даже называли «Долиной смерти», - ценой огромных потерь удалось сковать силы противника.</a:t>
            </a:r>
            <a:endParaRPr lang="ru-RU" dirty="0"/>
          </a:p>
        </p:txBody>
      </p:sp>
      <p:pic>
        <p:nvPicPr>
          <p:cNvPr id="6" name="Рисунок 5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627263422090449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5109286" cy="3157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143512"/>
            <a:ext cx="600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Фашисты следят из укрытия за переправой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372200" y="1428736"/>
            <a:ext cx="2557518" cy="51435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сентября 1942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пошли в наступление. Немногие остались в живых, погибли и мои боевые друзья Семён с Василием. Я был командиром, а значит, должен быть впереди, в любом бою. Во главе стрелков я пошёл в атаку и первым достиг вражеских окопов. Фашисты падали, как подкошенные….И я упал, лицом в зелёную траву, на родную землю. Посмотрел прощальным взглядом на  небо, там журавли летят.... </a:t>
            </a:r>
          </a:p>
          <a:p>
            <a:pPr marL="0" indent="252000" algn="just">
              <a:lnSpc>
                <a:spcPct val="110000"/>
              </a:lnSpc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26539"/>
            <a:ext cx="1693422" cy="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378939"/>
            <a:ext cx="387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Трагическое сражение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oss\Desktop\список потерь.jpg исп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268760"/>
            <a:ext cx="6120680" cy="5357826"/>
          </a:xfrm>
          <a:prstGeom prst="rect">
            <a:avLst/>
          </a:prstGeom>
          <a:noFill/>
        </p:spPr>
      </p:pic>
      <p:pic>
        <p:nvPicPr>
          <p:cNvPr id="6" name="Рисунок 5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9019" y="226539"/>
            <a:ext cx="1693422" cy="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107504" y="3789040"/>
            <a:ext cx="612068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300192" y="690214"/>
            <a:ext cx="0" cy="30988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364088" y="1196752"/>
            <a:ext cx="3565630" cy="54532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Бои за освобождение Воронежа продолжались 212 дней, хотя по плану Гитлера город должен быть взят за 4 дня. Кроме немецких, здесь были полностью разбиты итальянские, венгерские и румынские   войска, - всего более 300 тысяч человек. Мы потеряли на Воронежской земле около 400 тысяч человек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что,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Артур,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 дожил я до этого дня,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 счастлив с тобой повстречаться,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Вижу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отдал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зря, -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правнуки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помнят о нас и гордятся!</a:t>
            </a:r>
          </a:p>
        </p:txBody>
      </p:sp>
      <p:pic>
        <p:nvPicPr>
          <p:cNvPr id="5" name="Рисунок 4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488" y="428604"/>
            <a:ext cx="4151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Освобождение Воронежа </a:t>
            </a:r>
            <a:endParaRPr lang="ru-RU" sz="2800" dirty="0"/>
          </a:p>
        </p:txBody>
      </p:sp>
      <p:pic>
        <p:nvPicPr>
          <p:cNvPr id="7" name="Рисунок 6" descr="slide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78" y="1628800"/>
            <a:ext cx="4910464" cy="43050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666191"/>
            <a:ext cx="2104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16848617377-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714488"/>
            <a:ext cx="3552820" cy="3780395"/>
          </a:xfrm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857620" y="1571612"/>
            <a:ext cx="5072098" cy="4724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я был маленьким, то не мог понять, почему бабушка плачет 9 Мая, ведь это же праздник. Теперь понял.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Мой прадед, Плаксин Фёдор Алексеевич, похоронен в братской могиле 15, под №816, в городе Воронеже.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обязательно съездим туда…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43578"/>
            <a:ext cx="57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Братская могила №15 в г. Воронеж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214290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Часть4</a:t>
            </a:r>
            <a:br>
              <a:rPr lang="ru-RU" sz="2800" dirty="0" smtClean="0"/>
            </a:br>
            <a:r>
              <a:rPr lang="ru-RU" sz="2800" dirty="0" smtClean="0"/>
              <a:t>Вечная память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691680" y="2786063"/>
            <a:ext cx="5904656" cy="841375"/>
          </a:xfrm>
        </p:spPr>
        <p:txBody>
          <a:bodyPr/>
          <a:lstStyle/>
          <a:p>
            <a:pPr algn="ctr"/>
            <a:r>
              <a:rPr lang="ru-RU" dirty="0" smtClean="0"/>
              <a:t>75 лет - Победа!!!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6" y="764704"/>
            <a:ext cx="8280306" cy="5514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572132" y="1357298"/>
            <a:ext cx="3257512" cy="535785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Меня зовут Зайнулин Артур, я учусь в 3 б классе. На      научно-практической конференции я представляю работу «О чём бы рассказал мне мой прапрадедушка, переживший войну, если бы он был жив».</a:t>
            </a:r>
          </a:p>
          <a:p>
            <a:endParaRPr lang="ru-RU" dirty="0"/>
          </a:p>
        </p:txBody>
      </p:sp>
      <p:pic>
        <p:nvPicPr>
          <p:cNvPr id="4" name="Рисунок 3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ед и вн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5818633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572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первая.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я принимаю участие в конкурсе творческих работ к юбилею Победы?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2285992"/>
            <a:ext cx="73581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честь 75-летия Победы нашего народа в годы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Великой Отечественной войны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год объявлен Годом памяти и славы. На уроках и по телевизору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 рассказывают о том, что пришлось пережить нашему народу и жителям посёлка в эти страшные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214950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357826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1571612"/>
            <a:ext cx="80724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решил побольше узнать у своих родных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прадедушке,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воевал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Великой Отечественной.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Найти документы, материалы, фотографии о прадеде,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Плаксине Фёдоре Алексеевиче,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помогла мне моя бабушка, Светлана Валентиновна</a:t>
            </a:r>
            <a:r>
              <a:rPr lang="ru-RU" sz="28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тогда я решил принять участие в конкурсе.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00298" y="714356"/>
            <a:ext cx="6643702" cy="5715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2.</a:t>
            </a:r>
            <a:br>
              <a:rPr lang="ru-RU" sz="31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мне, хоть помечтать…</a:t>
            </a:r>
            <a:r>
              <a:rPr lang="ru-RU" sz="16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995936" y="1554073"/>
            <a:ext cx="2664296" cy="27277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фотографии,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которая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в нашем семейном альбоме, дедушка стоит в центре.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тогда 6 лет, как и мне на этом фото.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имвол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V0osl5XJD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9" y="1554074"/>
            <a:ext cx="3857619" cy="2744266"/>
          </a:xfrm>
          <a:prstGeom prst="rect">
            <a:avLst/>
          </a:prstGeom>
        </p:spPr>
      </p:pic>
      <p:pic>
        <p:nvPicPr>
          <p:cNvPr id="15" name="Рисунок 14" descr="турция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290111"/>
            <a:ext cx="2243780" cy="2991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1539" y="4286256"/>
            <a:ext cx="170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прапрадед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20272" y="4286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это вот – я!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40297"/>
              </p:ext>
            </p:extLst>
          </p:nvPr>
        </p:nvGraphicFramePr>
        <p:xfrm>
          <a:off x="467544" y="4941168"/>
          <a:ext cx="7920880" cy="13106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00400"/>
                <a:gridCol w="43204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Это прапрадед, а это вот – я!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Может, мы внешне не очень похожи,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Нас разделяет не только война, -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Нас разделяет столетие тоже.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Если б дожил ты до этого дня,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Сердце своё и моё растревожил</a:t>
                      </a:r>
                    </a:p>
                    <a:p>
                      <a:pPr algn="ctr"/>
                      <a:r>
                        <a:rPr lang="ru-RU" sz="1600" dirty="0" smtClean="0"/>
                        <a:t>Грустным рассказом про те времена, -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Можно мне, хоть помечтать, что ты дожил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357298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Летний солнечный день. Сидим мы с прадедушкой на скамейке около дома, разговариваем. Он спрашивает меня, как я учусь, чем занимаюсь в свободное от уроков время, как здоровье моих близких</a:t>
            </a:r>
            <a:r>
              <a:rPr lang="ru-RU" sz="2800" dirty="0" smtClean="0">
                <a:latin typeface="Calibri"/>
                <a:ea typeface="Calibri" pitchFamily="34" charset="0"/>
                <a:cs typeface="Times New Roman" pitchFamily="18" charset="0"/>
              </a:rPr>
              <a:t>….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внимательно слушает меня и улыбается. Я прошу его, чтобы он рассказал  о войне.  </a:t>
            </a:r>
            <a:endParaRPr lang="ru-RU" sz="2800" dirty="0"/>
          </a:p>
        </p:txBody>
      </p:sp>
      <p:pic>
        <p:nvPicPr>
          <p:cNvPr id="7" name="Рисунок 6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28860" y="285728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Мои мечты о встрече с прапрадедушкой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на скамей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3686175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357826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29190" y="1285860"/>
            <a:ext cx="4000528" cy="48577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Когда 22 июня 1941 года фашисты напали на нашу страну, собрался я с ними воевать. Сборы были недолгими. Обнял жену, поцеловал детей, надел на плечи вещевой мешок, в который жена положила всё необходимое на первый случай. Грузовые машины, уже ждали нас для отправки в военкомат.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1429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3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 от имени прадеда </a:t>
            </a:r>
          </a:p>
        </p:txBody>
      </p:sp>
      <p:pic>
        <p:nvPicPr>
          <p:cNvPr id="6" name="Рисунок 5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тправка на фрон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7"/>
            <a:ext cx="5286380" cy="43577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000496" y="1214422"/>
            <a:ext cx="4929189" cy="56435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Служить мне довелось в прославленной121-ой стрелковой дивизии. «Птица Феникс» называли её за то, что каждый раз, после полного разгрома, она вновь возрождалась для дальнейшей борьбы с врагом. В моём подразделении служили весёлые, смелые ребята с Урала. Особенно я подружился с Семёном Марьиным и Василием Агафоновым. После краткосрочных курсов мне  присвоили звание сержанта и назначили командиром роты.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428604"/>
            <a:ext cx="650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121 дивизия – «Птица Феникс»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3857652" cy="4929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29396"/>
            <a:ext cx="100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Командир 121 стрелковой дивизии Зыков Пётр Максимович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1500174"/>
            <a:ext cx="8143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имвол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400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4294967295"/>
          </p:nvPr>
        </p:nvSpPr>
        <p:spPr>
          <a:xfrm>
            <a:off x="4572000" y="1023262"/>
            <a:ext cx="4248472" cy="5718106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я хочу рассказать тебе про сражение за город Воронеж.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 недели до наступления на город, немцы нанесли удар по детскому парку, где дети отмечали окончание учебного года. Последствие налёта было ужасным - десятки погибших и искалеченных школьников. Даже в Германии тогда поняли, что русские будут жестоко мстить за гибель своих детей. Так и вышло! Но, нашим бойцам пришлось столкнуться с многократно превосходящими силами противника. Именно в Воронежской операции Гитлер впервые применил новейшие танки «Тигр», «Пантера» и «Фердинанд».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0276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Бои за Воронеж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6" y="1643050"/>
            <a:ext cx="4162290" cy="40181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524</TotalTime>
  <Words>774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О чём бы рассказал мне мой прадедушка, переживший войну, если бы он был жив»</vt:lpstr>
      <vt:lpstr>Презентация PowerPoint</vt:lpstr>
      <vt:lpstr>Презентация PowerPoint</vt:lpstr>
      <vt:lpstr>Презентация PowerPoint</vt:lpstr>
      <vt:lpstr>Часть 2. Можно мне, хоть помечтать…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75 лет - Победа!!!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работы:    «Правнук,  ты можешь мною гордиться»</dc:title>
  <dc:creator>Мария Николаевна</dc:creator>
  <cp:lastModifiedBy>User</cp:lastModifiedBy>
  <cp:revision>53</cp:revision>
  <dcterms:created xsi:type="dcterms:W3CDTF">2020-03-20T03:21:16Z</dcterms:created>
  <dcterms:modified xsi:type="dcterms:W3CDTF">2020-05-11T19:07:09Z</dcterms:modified>
</cp:coreProperties>
</file>