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9BCE"/>
    <a:srgbClr val="3056A2"/>
    <a:srgbClr val="ED5339"/>
    <a:srgbClr val="02765A"/>
    <a:srgbClr val="3DB0E3"/>
    <a:srgbClr val="D4E2F4"/>
    <a:srgbClr val="843430"/>
    <a:srgbClr val="F06C6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8" autoAdjust="0"/>
  </p:normalViewPr>
  <p:slideViewPr>
    <p:cSldViewPr>
      <p:cViewPr>
        <p:scale>
          <a:sx n="106" d="100"/>
          <a:sy n="106" d="100"/>
        </p:scale>
        <p:origin x="-3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pPr/>
              <a:t>09.01.2018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1-4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773776"/>
            <a:ext cx="6509399" cy="4111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6396335"/>
            <a:ext cx="827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r"/>
            <a:endParaRPr lang="ru-RU" sz="800" dirty="0">
              <a:latin typeface="Calibri" panose="020F0502020204030204" pitchFamily="34" charset="0"/>
            </a:endParaRPr>
          </a:p>
          <a:p>
            <a:r>
              <a:rPr lang="ru-RU" sz="800" dirty="0">
                <a:latin typeface="Calibri" panose="020F0502020204030204" pitchFamily="34" charset="0"/>
              </a:rPr>
              <a:t>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v. 2.01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Цени свое время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55753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сиди долго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компьютером,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реальной жизнью.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595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Читай книги,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гуляй с родителями,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играй с друзьями на улице.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-4\Мячики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6892" y="2354646"/>
            <a:ext cx="2916781" cy="2794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8447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2758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685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855466" y="911090"/>
              <a:ext cx="20260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Компьютер:</a:t>
              </a:r>
              <a:endPara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компьютер и ноутбук.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тебя есть компьютер?</a:t>
            </a:r>
            <a:endParaRPr lang="ru-RU" sz="28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3" descr="C:\Users\Valery.ponomarev\Desktop\Картинки\Urok-1-4\ноут-м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050" y="3786306"/>
            <a:ext cx="3536450" cy="22345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Valery.ponomarev\Desktop\Картинки\Urok-1-4\комп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3423749" cy="2735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88125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телефон и планшет.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9400" y="2162473"/>
            <a:ext cx="5344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тоже компьютеры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 descr="C:\Users\Valery.ponomarev\Desktop\Картинки\Urok-1-4\руки с планшетом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8460"/>
          <a:stretch/>
        </p:blipFill>
        <p:spPr bwMode="auto">
          <a:xfrm>
            <a:off x="2711201" y="3094207"/>
            <a:ext cx="6509399" cy="37637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alery.ponomarev\Desktop\Картинки\Urok-1-4\рука и смарт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187" y="3469407"/>
            <a:ext cx="2584328" cy="34159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6875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Информация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5" y="1916832"/>
            <a:ext cx="783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компьютере хранятся фотографии, мультфильмы, музыка, письма.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3980" y="2913765"/>
            <a:ext cx="8219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это называется - информация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Valery.ponomarev\Desktop\Картинки\Urok-5-9\тв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1501" y="4629639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alery.ponomarev\Desktop\Картинки\Urok-5-9\музы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0907" y="4635355"/>
            <a:ext cx="1207010" cy="1299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Valery.ponomarev\Desktop\Картинки\Urok-5-9\Облак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7970" y="4637598"/>
            <a:ext cx="1207010" cy="1207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5-9\письм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370" y="4627226"/>
            <a:ext cx="1207010" cy="1282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5-9\речь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7559" y="4662671"/>
            <a:ext cx="1207010" cy="12721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09157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30898" y="911090"/>
              <a:ext cx="415328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555776" y="1916832"/>
            <a:ext cx="4070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можем делиться информацией друг 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на любом расстоянии.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02708" y="3594341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этого создан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Valery.ponomarev\Desktop\Картинки\Urok-5-9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alery.ponomarev\Desktop\Картинки\Urok-5-9\Стол правый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4993" y="1823848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5823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Мобильные устройства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1700808"/>
            <a:ext cx="8052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интернете, как и в жизни, </a:t>
            </a:r>
            <a:b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правила безопасности.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6046" y="2531805"/>
            <a:ext cx="82170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– помни: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 знаешь, что делать – 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посоветуйся с родителями и учителями.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ая прямоугольная выноска 3"/>
          <p:cNvSpPr/>
          <p:nvPr/>
        </p:nvSpPr>
        <p:spPr>
          <a:xfrm>
            <a:off x="486046" y="3828494"/>
            <a:ext cx="2429770" cy="276785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3"/>
          <p:cNvSpPr/>
          <p:nvPr/>
        </p:nvSpPr>
        <p:spPr>
          <a:xfrm flipH="1">
            <a:off x="6012160" y="3828494"/>
            <a:ext cx="2880320" cy="2566211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ьная выноска 20"/>
          <p:cNvSpPr/>
          <p:nvPr/>
        </p:nvSpPr>
        <p:spPr>
          <a:xfrm>
            <a:off x="2555775" y="3732135"/>
            <a:ext cx="4052305" cy="2662570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869101" y="4102583"/>
            <a:ext cx="36471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</a:t>
            </a:r>
            <a:b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обижают в интернете – расскажи родителям</a:t>
            </a:r>
            <a:endParaRPr lang="ru-RU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0811" y="4293096"/>
            <a:ext cx="21602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Будь вежлив и дружелюбен!</a:t>
            </a:r>
            <a:endParaRPr lang="ru-RU" sz="2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08080" y="4382492"/>
            <a:ext cx="20287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200" dirty="0" smtClean="0"/>
              <a:t>Не открывай незнакомые сайты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298427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53693" y="911090"/>
              <a:ext cx="407620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Социальная сеть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88224" y="2132856"/>
            <a:ext cx="3444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Социальные сети объединяют людей из разных уголков планеты.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67401" y="4017917"/>
            <a:ext cx="3699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Рассказывай родителям о своих друзьях в сети.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-4\Социальны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71" y="1715776"/>
            <a:ext cx="3217780" cy="4546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2965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Компьютерный вирус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5607" y="2276872"/>
            <a:ext cx="4010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Существуют компьютерные вирусы.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них есть лекарства –</a:t>
            </a:r>
          </a:p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антивирусы.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2463" y="3846532"/>
            <a:ext cx="42091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Попроси родителей установить антивирус 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твой компьютер.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Valery.ponomarev\Desktop\Картинки\Urok-1-4\Комп-антивирус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7874" y="2048653"/>
            <a:ext cx="3938528" cy="3938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60139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 flipH="1">
            <a:off x="4549760" y="548680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467544" y="911090"/>
              <a:ext cx="38783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Мошенник в интернете</a:t>
              </a:r>
              <a:endParaRPr lang="ru-RU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048" y="2276872"/>
            <a:ext cx="3698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Остерегайся мошенников!</a:t>
            </a:r>
            <a:endParaRPr lang="ru-RU" sz="2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979280" y="3123380"/>
            <a:ext cx="3698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Обязательно расскажи родителям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странных людях,</a:t>
            </a:r>
            <a:b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тебе пишут</a:t>
            </a:r>
          </a:p>
          <a:p>
            <a:r>
              <a:rPr lang="ru-RU" sz="2400" b="1" i="1" dirty="0" smtClean="0">
                <a:solidFill>
                  <a:srgbClr val="629BC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интернете.</a:t>
            </a:r>
            <a:endParaRPr lang="ru-RU" sz="2400" b="1" i="1" dirty="0">
              <a:solidFill>
                <a:srgbClr val="629BC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Valery.ponomarev\Desktop\Картинки\Urok-1-4\Мошенник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0499" y="2276872"/>
            <a:ext cx="4584761" cy="35804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413840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5092</TotalTime>
  <Words>176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Пользователь Windows</cp:lastModifiedBy>
  <cp:revision>74</cp:revision>
  <dcterms:created xsi:type="dcterms:W3CDTF">2015-07-23T14:23:39Z</dcterms:created>
  <dcterms:modified xsi:type="dcterms:W3CDTF">2018-01-08T21:50:59Z</dcterms:modified>
</cp:coreProperties>
</file>