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6858000" cy="9144000" type="screen4x3"/>
  <p:notesSz cx="4657725" cy="688816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566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019800"/>
            <a:ext cx="6477000" cy="110282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РДДМ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«Движение первых»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downloader.disk.yandex.ru/preview/7be3009087a94721dd4fd9fb125248b04e82a6ef13591e7d3a9e7bd38b504b6a/64d9f065/uuP61rjjDGUnyX17ePTkRl8vkl2JJmuufccBdjJy-T9coXdl9kaXLeE7HEQL0jnoHQUfrmjvijB1YU-5_OAcnQ%3D%3D?uid=0&amp;filename=%D0%9F%D0%B5%D1%80%D0%B2%D1%8B%D0%B5_%D0%BB%D0%BE%D0%B3%D0%BE%D1%82%D0%B8%D0%BF_%D0%9C%D0%BE%D0%BD%D1%82%D0%B0%D0%B6%D0%BD%D0%B0%D1%8F%20%D0%BE%D0%B1%D0%BB%D0%B0%D1%81%D1%82%D1%8C%201%20%D0%BA%D0%BE%D0%BF%D0%B8%D1%8F.jpg&amp;disposition=inline&amp;hash=&amp;limit=0&amp;content_type=image%2Fjpeg&amp;owner_uid=0&amp;tknv=v2&amp;size=1291x6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1524000" cy="1777971"/>
          </a:xfrm>
          <a:prstGeom prst="rect">
            <a:avLst/>
          </a:prstGeom>
          <a:noFill/>
        </p:spPr>
      </p:pic>
      <p:pic>
        <p:nvPicPr>
          <p:cNvPr id="1028" name="Picture 4" descr="https://downloader.disk.yandex.ru/preview/07192d913b4bc86a359493eabd957e71521ed4d0e6a465371fd74cc63d42aade/64da0a7e/IM13O4flo5Ll1CubyITk2JDUzAj_5hK2GIQhBVxBkwwdL5vI2gf8M4MTOD3myatxHjw5WzcaBrErko24Gji9mw%3D%3D?uid=0&amp;filename=%D0%9F%D0%B5%D1%80%D0%B2%D1%8B%D0%B5_%D0%BB%D0%BE%D0%B3%D0%BE%D1%82%D0%B8%D0%BF_%D1%86%D0%B2%D0%B5%D1%82%D0%BD%D0%BE%D0%B9_%D0%9C%D0%BE%D0%BD%D1%82%D0%B0%D0%B6%D0%BD%D0%B0%D1%8F%20%D0%BE%D0%B1%D0%BB%D0%B0%D1%81%D1%82%D1%8C%201.png&amp;disposition=inline&amp;hash=&amp;limit=0&amp;content_type=image%2Fpng&amp;owner_uid=0&amp;tknv=v2&amp;size=1291x6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752600"/>
            <a:ext cx="2948266" cy="990600"/>
          </a:xfrm>
          <a:prstGeom prst="rect">
            <a:avLst/>
          </a:prstGeom>
          <a:noFill/>
        </p:spPr>
      </p:pic>
      <p:pic>
        <p:nvPicPr>
          <p:cNvPr id="1030" name="Picture 6" descr="C:\Users\Ученик\Downloads\35204a0fbdda8e92565960bf57f49bd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9718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400800"/>
            <a:ext cx="4541520" cy="92795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Платформа проектов «Россия – страна возможностей»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downloader.disk.yandex.ru/preview/fa5673a29ace0c03d54fbb2d46f4ea3dfa9138d72e32dba7f022efdfd54bf4bf/64d9f841/y67UblEOPnYajP3irznh7w5rihDr8YHwaZE2alpZxOxDNUkjjHTEN7wljYrJimzoIE35noq8jb6ZxiK1Fjh9ww%3D%3D?uid=0&amp;filename=%D0%9B%D0%BE%D0%B3%D0%BE%D1%82%D0%B8%D0%BF%20.ai&amp;disposition=inline&amp;hash=&amp;limit=0&amp;content_type=image%2Fjpeg&amp;owner_uid=0&amp;tknv=v2&amp;size=1306x6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3607745" cy="1723800"/>
          </a:xfrm>
          <a:prstGeom prst="rect">
            <a:avLst/>
          </a:prstGeom>
          <a:noFill/>
        </p:spPr>
      </p:pic>
      <p:pic>
        <p:nvPicPr>
          <p:cNvPr id="22532" name="Picture 4" descr="https://downloader.disk.yandex.ru/preview/6b4f7bef846eebf68c059ca779fcfcf093ff79598790db81819b3f44772173a4/64d9f91d/gp9EM_k0sa2pRS_3gBdoH9PVX28gOLR04_Vw6sewAEtzUXnbqrbZ3PG-kHFgFrpzzTvsKpvEjmWTDcGq8HGvDg%3D%3D?uid=0&amp;filename=%D0%9A%D0%BE%D0%B4.ai&amp;disposition=inline&amp;hash=&amp;limit=0&amp;content_type=image%2Fjpeg&amp;owner_uid=0&amp;tknv=v2&amp;size=1306x6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819400"/>
            <a:ext cx="2819400" cy="3278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6172200"/>
            <a:ext cx="4427883" cy="121059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«Большая перемена»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downloader.disk.yandex.ru/preview/52ff9a8b4ef28e1c03c1e0f9b1a176b1f7887758cec1f9313746180e080c5ad8/64d9fa3e/gp9EM_k0sa2pRS_3gBdoH9PVX28gOLR04_Vw6sewAEtzUXnbqrbZ3PG-kHFgFrpzzTvsKpvEjmWTDcGq8HGvDg%3D%3D?uid=0&amp;filename=%D0%9A%D0%BE%D0%B4.ai&amp;disposition=inline&amp;hash=&amp;limit=0&amp;content_type=image%2Fjpeg&amp;owner_uid=0&amp;tknv=v2&amp;size=1291x6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19400"/>
            <a:ext cx="2784378" cy="3237786"/>
          </a:xfrm>
          <a:prstGeom prst="rect">
            <a:avLst/>
          </a:prstGeom>
          <a:noFill/>
        </p:spPr>
      </p:pic>
      <p:pic>
        <p:nvPicPr>
          <p:cNvPr id="23566" name="Picture 14" descr="https://downloader.disk.yandex.ru/preview/1c84e151f59ac6b765ed7854384bdf05535b1ac118047961e906eade5293c312/64d9fa3e/QCnjouwMP_0EpImJvYFIaWLYMF5KNXYC-aM2G4ncqLkDSHptJd77zeKISRU2W3yHky4vgdimWClg5Abp0eBPog%3D%3D?uid=0&amp;filename=%D0%9B%D0%BE%D0%B3%D0%BE%D1%82%D0%B8%D0%BF.ai&amp;disposition=inline&amp;hash=&amp;limit=0&amp;content_type=image%2Fjpeg&amp;owner_uid=0&amp;tknv=v2&amp;size=1291x6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3733800" cy="1196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5943600"/>
            <a:ext cx="3544715" cy="8382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Общество «ЗНАНИЕ»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aif-s3.aif.ru/images/028/137/b04c248b9e75ae3ef06d040577b663f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3810001" cy="2530171"/>
          </a:xfrm>
          <a:prstGeom prst="rect">
            <a:avLst/>
          </a:prstGeom>
          <a:noFill/>
        </p:spPr>
      </p:pic>
      <p:pic>
        <p:nvPicPr>
          <p:cNvPr id="24579" name="Picture 3" descr="C:\Users\Ученик\Downloads\c05135478f66bbcf7da3be332a0367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8194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400800"/>
            <a:ext cx="4006516" cy="79141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«Больше, чем путешествие»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downloader.disk.yandex.ru/preview/0c1694a30971785e489fdfd62d7cc44fa5134fb1f09e46028e6d83fb52440779/64da0a0c/8fnMcdP3i23lThPBrA4YJDKIGqHgMtKT7X6cVvC4ZmTsg5Vu75Vf5JBgBEyfRet-21rgVKp3igo5k2EkvUI98A%3D%3D?uid=0&amp;filename=%D0%9B%D0%BE%D0%B3%D0%BE%D1%82%D0%B8%D0%BF%20%D0%91%D0%A7%D0%9F_%D0%B3%D0%BE%D1%80%D0%B8%D0%B7%D0%BE%D0%BD%D1%82.ai&amp;disposition=inline&amp;hash=&amp;limit=0&amp;content_type=image%2Fjpeg&amp;owner_uid=0&amp;tknv=v2&amp;size=1291x6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4609677" cy="1447800"/>
          </a:xfrm>
          <a:prstGeom prst="rect">
            <a:avLst/>
          </a:prstGeom>
          <a:noFill/>
        </p:spPr>
      </p:pic>
      <p:pic>
        <p:nvPicPr>
          <p:cNvPr id="25603" name="Picture 3" descr="C:\Users\Ученик\Downloads\795a877fde39a4ccba0208f4c410ce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5908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248400"/>
            <a:ext cx="5448474" cy="61397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Всероссийский </a:t>
            </a:r>
            <a:b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студенческий проект </a:t>
            </a:r>
            <a:b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«Твой ход»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downloader.disk.yandex.ru/preview/58bac8cc975ba27f2146257634c6214271669f4dfd2fe815727396e058121052/64d9f107/cdIA-o-8-4owkx4MG-XsPVxwvARrP5Nk_nRoIa9gplf-tzL5uaqCuqxhNwE9g2d1eyZvXYCJW66JhM-g3GmoAA%3D%3D?uid=0&amp;filename=%D0%9B%D0%BE%D0%B3%D0%BE%D1%82%D0%B8%D0%BF%20%28%D0%BA%D1%80%D0%B8%D0%B2%D1%8B%D0%B5%29.svg&amp;disposition=inline&amp;hash=&amp;limit=0&amp;content_type=image%2Fjpeg&amp;owner_uid=0&amp;tknv=v2&amp;size=1291x6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174" y="1446124"/>
            <a:ext cx="4601455" cy="889950"/>
          </a:xfrm>
          <a:prstGeom prst="rect">
            <a:avLst/>
          </a:prstGeom>
          <a:noFill/>
        </p:spPr>
      </p:pic>
      <p:pic>
        <p:nvPicPr>
          <p:cNvPr id="14347" name="Picture 11" descr="C:\Users\Ученик\Downloads\ee38196ec1e0e098f12537e9324ba21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667000"/>
            <a:ext cx="3215974" cy="3215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486400"/>
            <a:ext cx="5181600" cy="1905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Платформа проектов «Добро.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downloader.disk.yandex.ru/preview/65648d9cfa7c86949fcd82ee6f6fa737505176788dda68c93d0894261ebfc53d/64d9f1df/n46SjW0p-h6QuwLrUPRLbM_0kpqjSZJHQctW-RbtMZ7ebjX8981B142cWS3Vf9Kpb6SAm58KSMhbQFamblilLA%3D%3D?uid=0&amp;filename=%D0%BB%D0%BE%D0%B3%D0%BE%D1%82%D0%B8%D0%BF%20%D0%B4%D0%BE%D0%B1%D1%80%D0%BE.ai&amp;disposition=inline&amp;hash=&amp;limit=0&amp;content_type=image%2Fjpeg&amp;owner_uid=0&amp;tknv=v2&amp;size=1291x6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2061313" cy="1092200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5908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943600"/>
            <a:ext cx="4492690" cy="118706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МДЦ «Артек»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downloader.disk.yandex.ru/preview/c35ec10ae02fb085b6d2c4a740e35b85ec6253792bf6c9886665581a32eaccfd/64d9f290/v0rMLTylj_ZNO0QhYQSar99PpTSXpnb6QntHqZvhje7ww9gKXJfNOhB8-57ZmpY9YDZ8HAIgrtYRs3dihq6sjg%3D%3D?uid=0&amp;filename=Logo-Artek-01.png&amp;disposition=inline&amp;hash=&amp;limit=0&amp;content_type=image%2Fpng&amp;owner_uid=0&amp;tknv=v2&amp;size=1291x6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66800"/>
            <a:ext cx="1780592" cy="1330118"/>
          </a:xfrm>
          <a:prstGeom prst="rect">
            <a:avLst/>
          </a:prstGeom>
          <a:noFill/>
        </p:spPr>
      </p:pic>
      <p:pic>
        <p:nvPicPr>
          <p:cNvPr id="17414" name="Picture 6" descr="https://downloader.disk.yandex.ru/preview/d61251be57027c73ec3481ec1fa828c2a0ffdd1f229e00a3682dc655c872880a/64d9f2e3/Tzp8zbPrJ57I9RLXWwyISMDS-XXZ0dNVJP528dFhezSadAwj6R5py2knjr68_7K-Yvy25u2UaQUnIUqL40mW2w%3D%3D?uid=0&amp;filename=QR%20%D0%90%D1%80%D1%82%D0%B5%D0%BA.png&amp;disposition=inline&amp;hash=&amp;limit=0&amp;content_type=image%2Fpng&amp;owner_uid=0&amp;tknv=v2&amp;size=1291x6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667000"/>
            <a:ext cx="3489960" cy="3489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6019800"/>
            <a:ext cx="4682359" cy="11298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ВДЦ «Орленок»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s://downloader.disk.yandex.ru/preview/af835b3d42c1b0254b76adc43f22c77e5b028b98e6e6e04bdb4a50411e59f6e5/64d9f356/Q5Bk0R6jxiLfr8y7UJL78V6AuiStPODS4IopvwFf2JbPwIWdXQq51nvRuYlBxaddWUG1bdtwg0jmgoT39h0nzg%3D%3D?uid=0&amp;filename=QR%20%D0%9E%D1%80%D0%BB%D0%B5%D0%BD%D0%BE%D0%BA.png&amp;disposition=inline&amp;hash=&amp;limit=0&amp;content_type=image%2Fpng&amp;owner_uid=0&amp;tknv=v2&amp;size=1291x6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667000"/>
            <a:ext cx="3352800" cy="3352800"/>
          </a:xfrm>
          <a:prstGeom prst="rect">
            <a:avLst/>
          </a:prstGeom>
          <a:noFill/>
        </p:spPr>
      </p:pic>
      <p:pic>
        <p:nvPicPr>
          <p:cNvPr id="16390" name="Picture 6" descr="https://downloader.disk.yandex.ru/preview/75507393290ca2690a407a30b90d6a01e9e8210c45a9a661c664ffbc6082b0ac/64d9f35a/i53JU-oOfd2ADkvwZrqGlM8i38TQDEXe8nL-DkN0haiIbrNDo9WesbS12pAgMMRsIjCMd1q6FXaEZOG8lJ1PLw%3D%3D?uid=0&amp;filename=4.png&amp;disposition=inline&amp;hash=&amp;limit=0&amp;content_type=image%2Fpng&amp;owner_uid=0&amp;tknv=v2&amp;size=1291x6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19200"/>
            <a:ext cx="2659117" cy="1347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172200"/>
            <a:ext cx="4553262" cy="109927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ВДЦ «Океан»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downloader.disk.yandex.ru/preview/0a7434407eca5a50b91664a7e7a5401749a095c0b51cbc25b817dd94875866c6/64d9f1ac/0ELLxBLh8cEXcPRHxckrF_laJRPXHMHPSUuaRK0PMPX8oG9uSKWkNz4PpOe4qE3g32NOQ5pEjLXK-179dIqlqQ%3D%3D?uid=0&amp;filename=%D0%9B%D0%BE%D0%B3%D0%BE%D1%82%D0%B8%D0%BF%20%D0%9E%D0%9A%D0%95%D0%90%D0%9D.ai&amp;disposition=inline&amp;hash=&amp;limit=0&amp;content_type=image%2Fjpeg&amp;owner_uid=0&amp;tknv=v2&amp;size=1291x6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838200"/>
            <a:ext cx="2894632" cy="2049519"/>
          </a:xfrm>
          <a:prstGeom prst="rect">
            <a:avLst/>
          </a:prstGeom>
          <a:noFill/>
        </p:spPr>
      </p:pic>
      <p:pic>
        <p:nvPicPr>
          <p:cNvPr id="19460" name="Picture 4" descr="https://downloader.disk.yandex.ru/preview/87d4c8100d9d0fe4ef18f13e4260c86ba5aa316def48db19e48783b4a11328d3/64d9f1ac/tro3W151R_Q5Q7pFYE8y2MDS-XXZ0dNVJP528dFhezRrtcYu07Kk1fskwwMq_GldezcenrKpcBvc1MILC1-S0Q%3D%3D?uid=0&amp;filename=QR%20%D0%9E%D0%BA%D0%B5%D0%B0%D0%BD.png&amp;disposition=inline&amp;hash=&amp;limit=0&amp;content_type=image%2Fpng&amp;owner_uid=0&amp;tknv=v2&amp;size=1291x6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6400800"/>
            <a:ext cx="3883953" cy="72786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ВДЦ «Смена»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 descr="https://downloader.disk.yandex.ru/preview/552acb5bd816a9354e29156f637689da6c14b8ae200108c889dadbb4a1e98b7f/64d9f5d3/kVcE4mDgoosIsGFiAVSAiVhTHxonTQZn39AU6WCTzMd8aArZSF9rBK0GoufHwsOm9Qm9e_hdY7YQ23psW8pzLQ%3D%3D?uid=0&amp;filename=%D0%A1%D0%BC%D0%B5%D0%BD%D0%B0%20%D1%81%D0%B8%D0%BD%D0%B8%D0%B9%20%D0%BD%D0%B0%20%D0%B1%D0%B5%D0%BB%D0%BE%D0%BC%20%D0%BF%D1%80%D1%8F%D0%BC%D0%BE%D1%83%D0%B3%D0%BE%D0%BB%D1%8C%D0%BD%D0%B8%D0%BA.ai&amp;disposition=inline&amp;hash=&amp;limit=0&amp;content_type=image%2Fjpeg&amp;owner_uid=0&amp;tknv=v2&amp;size=1306x6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33400"/>
            <a:ext cx="3097600" cy="3097601"/>
          </a:xfrm>
          <a:prstGeom prst="rect">
            <a:avLst/>
          </a:prstGeom>
          <a:noFill/>
        </p:spPr>
      </p:pic>
      <p:pic>
        <p:nvPicPr>
          <p:cNvPr id="18436" name="Picture 4" descr="https://downloader.disk.yandex.ru/preview/1598a4a61971eda2a96fe29c703a44274a8da0b6a14a76ea6c32323aabdfe1db/64d9f5c0/hoNxo9pnjBQyaPxaV9pVHMDS-XXZ0dNVJP528dFhezSrqhV76ZVg6gNZTkChNVq68OBIiQhxmMsCpia9L1H-_g%3D%3D?uid=0&amp;filename=QR%20%D0%A1%D0%BC%D0%B5%D0%BD%D0%B0.png&amp;disposition=inline&amp;hash=&amp;limit=0&amp;content_type=image%2Fpng&amp;owner_uid=0&amp;tknv=v2&amp;size=1291x6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194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19800"/>
            <a:ext cx="4572000" cy="10442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Образовательный центр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«Сириус»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downloader.disk.yandex.ru/preview/c57429271c84fbe28d1b2661cdb65e8ef1a26cc46ac1e6972fdce0ea4d1af985/64d9f6a1/JFybpin7JspCjZjWNQj9LyqdwlpIZ_MeoG1Sv5OxBuHFjeq7GJ24y3xXVmT5Hc1DkEX0m27Zeeboze0xZqaAcg%3D%3D?uid=0&amp;filename=%D0%9B%D0%BE%D0%B3%D0%BE%D1%82%D0%B8%D0%BF%20%D0%9E%D0%A6%20%D0%9F%D0%9D%D0%93.png&amp;disposition=inline&amp;hash=&amp;limit=0&amp;content_type=image%2Fpng&amp;owner_uid=0&amp;tknv=v2&amp;size=1306x6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4293306" cy="1564886"/>
          </a:xfrm>
          <a:prstGeom prst="rect">
            <a:avLst/>
          </a:prstGeom>
          <a:noFill/>
        </p:spPr>
      </p:pic>
      <p:pic>
        <p:nvPicPr>
          <p:cNvPr id="20483" name="Picture 3" descr="C:\Users\Ученик\Downloads\d8b6f2e40fbefb44c32a5484cf4422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6670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400800"/>
            <a:ext cx="4914900" cy="124177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Всероссийский проект «Билет в будущее»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downloader.disk.yandex.ru/preview/9b6521b35c7dd6af6e1e83242f2d88ddf82ef624f8394e2f4e7b3a3bbf6a6a18/64d9f72d/Q5Bk0R6jxiLfr8y7UJL78aWCEPb6LgpjcAvr19jx2BLIwtEq4vxZYBz-OwXnmxuGilespaQDqur3qalM06t8Bg%3D%3D?uid=0&amp;filename=%D0%9B%D0%BE%D0%B3%D0%BE%D1%82%D0%B8%D0%BF%20%D0%91%D0%B2%D0%91%20%282%29.png&amp;disposition=inline&amp;hash=&amp;limit=0&amp;content_type=image%2Fpng&amp;owner_uid=0&amp;tknv=v2&amp;size=1306x6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85800"/>
            <a:ext cx="2121656" cy="2117956"/>
          </a:xfrm>
          <a:prstGeom prst="rect">
            <a:avLst/>
          </a:prstGeom>
          <a:noFill/>
        </p:spPr>
      </p:pic>
      <p:pic>
        <p:nvPicPr>
          <p:cNvPr id="21508" name="Picture 4" descr="https://downloader.disk.yandex.ru/preview/455c6827fbde3467f36391eda05796b6610c96b7dab18e5ed7c3ef45b74f1ebc/64d9f727/WbTCLMkZUMci3H5rRD79SasA7RVLtrzDE0RYmlzXY4uLthPnLT3U8Sgyw5YvZtAdd4ler97CMKaH8P96DnBDmg%3D%3D?uid=0&amp;filename=Frame%204.png&amp;disposition=inline&amp;hash=&amp;limit=0&amp;content_type=image%2Fpng&amp;owner_uid=0&amp;tknv=v2&amp;size=1306x6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5146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57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РДДМ  «Движение первых»</vt:lpstr>
      <vt:lpstr>Всероссийский  студенческий проект  «Твой ход»</vt:lpstr>
      <vt:lpstr>Платформа проектов «Добро.ru»</vt:lpstr>
      <vt:lpstr>МДЦ «Артек»</vt:lpstr>
      <vt:lpstr>ВДЦ «Орленок»</vt:lpstr>
      <vt:lpstr>ВДЦ «Океан»</vt:lpstr>
      <vt:lpstr>ВДЦ «Смена»</vt:lpstr>
      <vt:lpstr>Образовательный центр  «Сириус»</vt:lpstr>
      <vt:lpstr>Всероссийский проект «Билет в будущее»</vt:lpstr>
      <vt:lpstr>Платформа проектов «Россия – страна возможностей»</vt:lpstr>
      <vt:lpstr>Всероссийский конкурс «Большая перемена»</vt:lpstr>
      <vt:lpstr>Общество «ЗНАНИЕ»</vt:lpstr>
      <vt:lpstr>«Больше, чем путешествие»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РДДМ  «Движение первых»</dc:title>
  <dc:creator>Ученик</dc:creator>
  <cp:lastModifiedBy>Ольга Александровна</cp:lastModifiedBy>
  <cp:revision>2</cp:revision>
  <dcterms:created xsi:type="dcterms:W3CDTF">2023-08-14T07:04:32Z</dcterms:created>
  <dcterms:modified xsi:type="dcterms:W3CDTF">2023-10-02T10:30:18Z</dcterms:modified>
</cp:coreProperties>
</file>